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68" r:id="rId38"/>
    <p:sldId id="304" r:id="rId39"/>
    <p:sldId id="305" r:id="rId40"/>
    <p:sldId id="269" r:id="rId41"/>
    <p:sldId id="271" r:id="rId42"/>
    <p:sldId id="265" r:id="rId43"/>
    <p:sldId id="30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06" r:id="rId64"/>
    <p:sldId id="307" r:id="rId65"/>
    <p:sldId id="261" r:id="rId66"/>
    <p:sldId id="26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gData" TargetMode="External"/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1219200" y="3657600"/>
            <a:ext cx="4463291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“remoter::server(password=‘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0" y="3351276"/>
            <a:ext cx="32003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remoter::client(“192.168.56.101”)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 or distributed backend to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dirty="0" smtClean="0"/>
              <a:t>park,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err="1" smtClean="0"/>
              <a:t>sql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mask password</a:t>
            </a:r>
          </a:p>
          <a:p>
            <a:pPr lvl="1"/>
            <a:r>
              <a:rPr lang="en-US" dirty="0" smtClean="0"/>
              <a:t>encrypt communication (good data policy)</a:t>
            </a:r>
          </a:p>
          <a:p>
            <a:pPr lvl="1"/>
            <a:r>
              <a:rPr lang="en-US" dirty="0" smtClean="0"/>
              <a:t>interact by multiple users </a:t>
            </a:r>
            <a:r>
              <a:rPr lang="en-US" dirty="0"/>
              <a:t>(like </a:t>
            </a:r>
            <a:r>
              <a:rPr lang="en-US" dirty="0" smtClean="0"/>
              <a:t>MUD</a:t>
            </a:r>
            <a:r>
              <a:rPr lang="en-US" dirty="0"/>
              <a:t> </a:t>
            </a:r>
            <a:r>
              <a:rPr lang="en-US" dirty="0" smtClean="0"/>
              <a:t>or BBS)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pbdR</a:t>
            </a:r>
            <a:r>
              <a:rPr lang="en-US" dirty="0"/>
              <a:t> Client/Server Frameworks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one </a:t>
            </a:r>
            <a:r>
              <a:rPr lang="en-US" dirty="0" err="1"/>
              <a:t>pbdR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 </a:t>
            </a:r>
            <a:r>
              <a:rPr lang="en-US" dirty="0"/>
              <a:t>in 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Interactive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066800" y="3502152"/>
            <a:ext cx="4615691" cy="841248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</a:rPr>
              <a:t>piexec</a:t>
            </a:r>
            <a:r>
              <a:rPr lang="en-US" sz="1600" dirty="0" smtClean="0">
                <a:solidFill>
                  <a:schemeClr val="tx1"/>
                </a:solidFill>
              </a:rPr>
              <a:t> –np 3 </a:t>
            </a:r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</a:t>
            </a:r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pbdserver</a:t>
            </a:r>
            <a:r>
              <a:rPr lang="en-US" sz="1600" dirty="0" smtClean="0">
                <a:solidFill>
                  <a:schemeClr val="tx1"/>
                </a:solidFill>
              </a:rPr>
              <a:t>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’,verbose=</a:t>
            </a:r>
            <a:r>
              <a:rPr lang="en-US" sz="1600" dirty="0" err="1" smtClean="0">
                <a:solidFill>
                  <a:schemeClr val="tx1"/>
                </a:solidFill>
              </a:rPr>
              <a:t>TRUE,showmsg</a:t>
            </a:r>
            <a:r>
              <a:rPr lang="en-US" sz="1600" dirty="0" smtClean="0">
                <a:solidFill>
                  <a:schemeClr val="tx1"/>
                </a:solidFill>
              </a:rPr>
              <a:t>=TRUE)”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3733800"/>
            <a:ext cx="3886200" cy="457200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pbdclient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addr</a:t>
            </a:r>
            <a:r>
              <a:rPr lang="en-US" sz="1600" dirty="0" smtClean="0">
                <a:solidFill>
                  <a:schemeClr val="tx1"/>
                </a:solidFill>
              </a:rPr>
              <a:t> = 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3"/>
              </a:rPr>
              <a:t>https://github.com/RBigData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Demonstration: </a:t>
            </a:r>
            <a:r>
              <a:rPr lang="en-US" sz="2400" dirty="0" smtClean="0">
                <a:hlinkClick r:id="rId2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3064</Words>
  <Application>Microsoft Office PowerPoint</Application>
  <PresentationFormat>On-screen Show (4:3)</PresentationFormat>
  <Paragraphs>664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385</cp:revision>
  <dcterms:created xsi:type="dcterms:W3CDTF">2006-08-16T00:00:00Z</dcterms:created>
  <dcterms:modified xsi:type="dcterms:W3CDTF">2016-06-28T21:14:04Z</dcterms:modified>
</cp:coreProperties>
</file>